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hyperlink" Target="&#38480;&#21046;&#37238;&#21021;.html" TargetMode="External"/><Relationship Id="rId1" Type="http://schemas.openxmlformats.org/officeDocument/2006/relationships/hyperlink" Target="&#38480;&#21046;&#37238;&#20013;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hlinkClick r:id="rId1" tooltip="" action="ppaction://hlinkfile"/>
              </a:rPr>
              <a:t>限制酶中</a:t>
            </a:r>
            <a:r>
              <a:rPr lang="en-US" altLang="zh-CN">
                <a:hlinkClick r:id="rId1" tooltip="" action="ppaction://hlinkfile"/>
              </a:rPr>
              <a:t>.html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>
                <a:hlinkClick r:id="rId2" tooltip="" action="ppaction://hlinkfile"/>
              </a:rPr>
              <a:t>限制酶初</a:t>
            </a:r>
            <a:r>
              <a:rPr lang="en-US" altLang="zh-CN">
                <a:hlinkClick r:id="rId2" tooltip="" action="ppaction://hlinkfile"/>
              </a:rPr>
              <a:t>.html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阳仔</cp:lastModifiedBy>
  <cp:revision>6</cp:revision>
  <dcterms:created xsi:type="dcterms:W3CDTF">2023-08-09T12:44:00Z</dcterms:created>
  <dcterms:modified xsi:type="dcterms:W3CDTF">2026-06-29T09:20:21Z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5C2280FA65A341F6BA5D4DA6EE96F919_12</vt:lpwstr>
  </property>
</Properties>
</file>